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F6127-7656-DA42-A1FD-98113CE2CB5A}" type="datetimeFigureOut">
              <a:rPr lang="en-US" smtClean="0"/>
              <a:pPr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7FD80-B94D-594D-814B-DDBCA53BB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825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743200"/>
            <a:ext cx="5486400" cy="3429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 One afternoon a </a:t>
            </a:r>
            <a:r>
              <a:rPr lang="en-US" sz="2000" dirty="0" smtClean="0"/>
              <a:t>child named Joey </a:t>
            </a:r>
            <a:r>
              <a:rPr lang="en-US" sz="2000" dirty="0" smtClean="0"/>
              <a:t>was doing a math test.</a:t>
            </a:r>
            <a:r>
              <a:rPr lang="en-US" sz="2000" dirty="0" smtClean="0"/>
              <a:t> Afterwards , he </a:t>
            </a:r>
            <a:r>
              <a:rPr lang="en-US" sz="2000" dirty="0" smtClean="0"/>
              <a:t>started to </a:t>
            </a:r>
            <a:r>
              <a:rPr lang="en-US" sz="2000" dirty="0" smtClean="0"/>
              <a:t>draw</a:t>
            </a:r>
            <a:r>
              <a:rPr lang="en-US" sz="2000" dirty="0" smtClean="0"/>
              <a:t> at his desk</a:t>
            </a:r>
            <a:r>
              <a:rPr lang="en-US" sz="2000" dirty="0" smtClean="0"/>
              <a:t>. </a:t>
            </a:r>
            <a:r>
              <a:rPr lang="en-US" sz="2000" dirty="0" smtClean="0"/>
              <a:t>He drew a family of </a:t>
            </a:r>
            <a:r>
              <a:rPr lang="en-US" sz="2000" dirty="0" smtClean="0"/>
              <a:t>heros</a:t>
            </a:r>
            <a:r>
              <a:rPr lang="en-US" sz="2000" dirty="0" smtClean="0"/>
              <a:t>. The father was named Mighty</a:t>
            </a:r>
            <a:r>
              <a:rPr lang="en-US" sz="2000" dirty="0" smtClean="0"/>
              <a:t> Guy </a:t>
            </a:r>
            <a:r>
              <a:rPr lang="en-US" sz="2000" dirty="0" smtClean="0"/>
              <a:t>and the mother was named Mighty Girl. Their son was named Mighty Kid. Soon </a:t>
            </a:r>
            <a:r>
              <a:rPr lang="en-US" sz="2000" dirty="0" smtClean="0"/>
              <a:t>he drew </a:t>
            </a:r>
            <a:r>
              <a:rPr lang="en-US" sz="2000" dirty="0" smtClean="0"/>
              <a:t>a whole </a:t>
            </a:r>
            <a:r>
              <a:rPr lang="en-US" sz="2000" dirty="0" smtClean="0"/>
              <a:t>book</a:t>
            </a:r>
            <a:r>
              <a:rPr lang="en-US" sz="2000" dirty="0" smtClean="0"/>
              <a:t> </a:t>
            </a:r>
            <a:r>
              <a:rPr lang="en-US" sz="2000" dirty="0" smtClean="0"/>
              <a:t>and </a:t>
            </a:r>
            <a:r>
              <a:rPr lang="en-US" sz="2000" dirty="0" smtClean="0"/>
              <a:t>this is how it </a:t>
            </a:r>
            <a:r>
              <a:rPr lang="en-US" sz="2000" dirty="0" smtClean="0"/>
              <a:t>went…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208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667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family</a:t>
            </a:r>
            <a:r>
              <a:rPr lang="en-US" sz="2000" dirty="0" smtClean="0"/>
              <a:t> jumped </a:t>
            </a:r>
            <a:r>
              <a:rPr lang="en-US" sz="2000" dirty="0" smtClean="0"/>
              <a:t>into the volcano</a:t>
            </a:r>
            <a:r>
              <a:rPr lang="en-US" sz="2000" dirty="0" smtClean="0"/>
              <a:t> </a:t>
            </a:r>
            <a:r>
              <a:rPr lang="en-US" sz="2000" dirty="0" smtClean="0"/>
              <a:t>that was going to explode in </a:t>
            </a:r>
            <a:r>
              <a:rPr lang="en-US" sz="2000" dirty="0" smtClean="0"/>
              <a:t>30 minutes.  </a:t>
            </a:r>
            <a:r>
              <a:rPr lang="en-US" sz="2000" dirty="0" smtClean="0"/>
              <a:t>The explosion will blow</a:t>
            </a:r>
            <a:r>
              <a:rPr lang="en-US" sz="2000" dirty="0" smtClean="0"/>
              <a:t>  </a:t>
            </a:r>
            <a:r>
              <a:rPr lang="en-US" sz="2000" dirty="0" smtClean="0"/>
              <a:t>everyone in the volcano into dust.   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429000"/>
            <a:ext cx="5486400" cy="2743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Magma was flowing and the Mighty family had to run </a:t>
            </a:r>
            <a:r>
              <a:rPr lang="en-US" sz="2000" dirty="0" smtClean="0"/>
              <a:t>away</a:t>
            </a:r>
            <a:r>
              <a:rPr lang="en-US" sz="2000" dirty="0" smtClean="0"/>
              <a:t>. </a:t>
            </a:r>
            <a:r>
              <a:rPr lang="en-US" sz="2000" dirty="0" smtClean="0"/>
              <a:t> </a:t>
            </a:r>
            <a:r>
              <a:rPr lang="en-US" sz="2000" dirty="0" smtClean="0"/>
              <a:t>Next</a:t>
            </a:r>
            <a:r>
              <a:rPr lang="en-US" sz="2000" dirty="0" smtClean="0"/>
              <a:t> </a:t>
            </a:r>
            <a:r>
              <a:rPr lang="en-US" sz="2000" dirty="0" smtClean="0"/>
              <a:t>they found a room. It was a laboratory. The volcano was really </a:t>
            </a:r>
            <a:r>
              <a:rPr lang="en-US" sz="2000" dirty="0" smtClean="0"/>
              <a:t>a secret </a:t>
            </a:r>
            <a:r>
              <a:rPr lang="en-US" sz="2000" dirty="0" smtClean="0"/>
              <a:t>hide-out.</a:t>
            </a: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825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886200"/>
            <a:ext cx="5486400" cy="2286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The </a:t>
            </a:r>
            <a:r>
              <a:rPr lang="en-US" sz="2000" dirty="0" smtClean="0"/>
              <a:t>kidnapper</a:t>
            </a:r>
            <a:r>
              <a:rPr lang="en-US" sz="2000" dirty="0" smtClean="0"/>
              <a:t> </a:t>
            </a:r>
            <a:r>
              <a:rPr lang="en-US" sz="2000" dirty="0" smtClean="0"/>
              <a:t>was named Math</a:t>
            </a:r>
            <a:r>
              <a:rPr lang="en-US" sz="2000" dirty="0" smtClean="0"/>
              <a:t>-Man</a:t>
            </a:r>
            <a:r>
              <a:rPr lang="en-US" sz="2000" dirty="0" smtClean="0"/>
              <a:t>.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The Mighty family </a:t>
            </a:r>
            <a:r>
              <a:rPr lang="en-US" sz="2000" dirty="0" smtClean="0"/>
              <a:t>had 15 minutes to stop Math</a:t>
            </a:r>
            <a:r>
              <a:rPr lang="en-US" sz="2000" dirty="0" smtClean="0"/>
              <a:t>-Man</a:t>
            </a:r>
            <a:r>
              <a:rPr lang="en-US" sz="2000" dirty="0" smtClean="0"/>
              <a:t>. Math</a:t>
            </a:r>
            <a:r>
              <a:rPr lang="en-US" sz="2000" dirty="0" smtClean="0"/>
              <a:t>-Man </a:t>
            </a:r>
            <a:r>
              <a:rPr lang="en-US" sz="2000" dirty="0" smtClean="0"/>
              <a:t>gave the Mighty family math problems. Mighty </a:t>
            </a:r>
            <a:r>
              <a:rPr lang="en-US" sz="2000" dirty="0" smtClean="0"/>
              <a:t>Kid had to solve </a:t>
            </a:r>
            <a:r>
              <a:rPr lang="en-US" sz="2000" dirty="0" smtClean="0"/>
              <a:t>the problems while Mighty Guy and Mighty Girl hacked the </a:t>
            </a:r>
            <a:r>
              <a:rPr lang="en-US" sz="2000" dirty="0" smtClean="0"/>
              <a:t>computer to stop the count down.    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0542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Mighty Kid solved all the questions correctly. Soon Math</a:t>
            </a:r>
            <a:r>
              <a:rPr lang="en-US" sz="2000" dirty="0" smtClean="0"/>
              <a:t>-Man’s </a:t>
            </a:r>
            <a:r>
              <a:rPr lang="en-US" sz="2000" dirty="0" smtClean="0"/>
              <a:t>magma brain blew up and destroyed the computer and stopped the count </a:t>
            </a:r>
            <a:r>
              <a:rPr lang="en-US" sz="2000" dirty="0" smtClean="0"/>
              <a:t>down.    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780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667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     The family opened a prison</a:t>
            </a:r>
            <a:r>
              <a:rPr lang="en-US" sz="2000" dirty="0" smtClean="0"/>
              <a:t> gate and </a:t>
            </a:r>
            <a:r>
              <a:rPr lang="en-US" sz="2000" dirty="0" smtClean="0"/>
              <a:t>found the mayor.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He said, “Thank you for stopping Math-</a:t>
            </a:r>
            <a:r>
              <a:rPr lang="en-US" sz="2000" dirty="0" smtClean="0"/>
              <a:t>M</a:t>
            </a:r>
            <a:r>
              <a:rPr lang="en-US" sz="2000" dirty="0" smtClean="0"/>
              <a:t>an and getting me out of this prison!”</a:t>
            </a:r>
          </a:p>
          <a:p>
            <a:r>
              <a:rPr lang="en-US" sz="2000" dirty="0" smtClean="0"/>
              <a:t>The Mighty family said together ,”We’re the Mighty family! It’s what we do.”</a:t>
            </a:r>
            <a:endParaRPr lang="en-US" sz="2000" dirty="0" smtClean="0"/>
          </a:p>
          <a:p>
            <a:r>
              <a:rPr lang="en-US" sz="2000" dirty="0" smtClean="0"/>
              <a:t>He </a:t>
            </a:r>
            <a:r>
              <a:rPr lang="en-US" sz="2000" dirty="0" smtClean="0"/>
              <a:t>thanked </a:t>
            </a:r>
            <a:r>
              <a:rPr lang="en-US" sz="2000" dirty="0" smtClean="0"/>
              <a:t>them</a:t>
            </a:r>
            <a:r>
              <a:rPr lang="en-US" sz="2000" dirty="0" smtClean="0"/>
              <a:t> again and </a:t>
            </a:r>
            <a:r>
              <a:rPr lang="en-US" sz="2000" dirty="0" smtClean="0"/>
              <a:t>they</a:t>
            </a:r>
            <a:r>
              <a:rPr lang="en-US" sz="2000" dirty="0" smtClean="0"/>
              <a:t> all went </a:t>
            </a:r>
            <a:r>
              <a:rPr lang="en-US" sz="2000" dirty="0" smtClean="0"/>
              <a:t>back to the  city. The Mighty family became real hero’s.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444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The Mighty family went into a city called Stick City. The vice president told them the mayor was kidnapped. Soon the Mighty family </a:t>
            </a:r>
            <a:r>
              <a:rPr lang="en-US" sz="2000" dirty="0" smtClean="0"/>
              <a:t>went </a:t>
            </a:r>
            <a:r>
              <a:rPr lang="en-US" sz="2000" dirty="0" smtClean="0"/>
              <a:t>to save the mayor.</a:t>
            </a:r>
            <a:r>
              <a:rPr lang="en-US" sz="2000" dirty="0" smtClean="0"/>
              <a:t> First they </a:t>
            </a:r>
            <a:r>
              <a:rPr lang="en-US" sz="2000" dirty="0" smtClean="0"/>
              <a:t>had to go through</a:t>
            </a:r>
            <a:r>
              <a:rPr lang="en-US" sz="2000" dirty="0" smtClean="0"/>
              <a:t> </a:t>
            </a:r>
            <a:r>
              <a:rPr lang="en-US" sz="2000" dirty="0" smtClean="0"/>
              <a:t>the rat infested </a:t>
            </a:r>
            <a:r>
              <a:rPr lang="en-US" sz="2000" dirty="0" smtClean="0"/>
              <a:t>streets.</a:t>
            </a:r>
            <a:r>
              <a:rPr lang="en-US" sz="2000" dirty="0" smtClean="0"/>
              <a:t>   </a:t>
            </a:r>
            <a:endParaRPr lang="en-US" sz="2000" dirty="0" smtClean="0"/>
          </a:p>
          <a:p>
            <a:r>
              <a:rPr lang="en-US" sz="2000" dirty="0" smtClean="0"/>
              <a:t>  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124200"/>
            <a:ext cx="5486400" cy="304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Garbage cans fell </a:t>
            </a:r>
            <a:r>
              <a:rPr lang="en-US" sz="2000" dirty="0" smtClean="0"/>
              <a:t>and rolled </a:t>
            </a:r>
            <a:r>
              <a:rPr lang="en-US" sz="2000" dirty="0" smtClean="0"/>
              <a:t>down a hill. </a:t>
            </a:r>
          </a:p>
          <a:p>
            <a:r>
              <a:rPr lang="en-US" sz="2000" dirty="0" smtClean="0"/>
              <a:t>The family jumped over all of </a:t>
            </a:r>
            <a:r>
              <a:rPr lang="en-US" sz="2000" dirty="0" smtClean="0"/>
              <a:t>the</a:t>
            </a:r>
            <a:r>
              <a:rPr lang="en-US" sz="2000" dirty="0" smtClean="0"/>
              <a:t> obstacles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438400"/>
            <a:ext cx="5486400" cy="3733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Drunk people threw bottles out of </a:t>
            </a:r>
            <a:r>
              <a:rPr lang="en-US" sz="2000" dirty="0" smtClean="0"/>
              <a:t>their </a:t>
            </a:r>
            <a:r>
              <a:rPr lang="en-US" sz="2000" dirty="0" smtClean="0"/>
              <a:t>windows. The Mighty family  had to run quickly to get past the bottles. </a:t>
            </a:r>
            <a:r>
              <a:rPr lang="en-US" sz="2000" dirty="0" smtClean="0"/>
              <a:t>They also </a:t>
            </a:r>
            <a:r>
              <a:rPr lang="en-US" sz="2000" dirty="0" smtClean="0"/>
              <a:t>had to watch out for</a:t>
            </a:r>
            <a:r>
              <a:rPr lang="en-US" sz="2000" dirty="0" smtClean="0"/>
              <a:t>  man holes and </a:t>
            </a:r>
            <a:r>
              <a:rPr lang="en-US" sz="2000" dirty="0" smtClean="0"/>
              <a:t>wait </a:t>
            </a:r>
            <a:r>
              <a:rPr lang="en-US" sz="2000" dirty="0" smtClean="0"/>
              <a:t>for delivery trucks to pass. </a:t>
            </a:r>
            <a:r>
              <a:rPr lang="en-US" sz="2000" dirty="0" smtClean="0"/>
              <a:t>After that the family had to go through a traffic jam and</a:t>
            </a:r>
            <a:r>
              <a:rPr lang="en-US" sz="2000" dirty="0" smtClean="0"/>
              <a:t> </a:t>
            </a:r>
            <a:r>
              <a:rPr lang="en-US" sz="2000" dirty="0" smtClean="0"/>
              <a:t>jump over more bottles.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5970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352800"/>
            <a:ext cx="5486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</a:t>
            </a:r>
            <a:r>
              <a:rPr lang="en-US" sz="2000" dirty="0" smtClean="0"/>
              <a:t> After the family got to the next street, they </a:t>
            </a:r>
            <a:r>
              <a:rPr lang="en-US" sz="2000" dirty="0" smtClean="0"/>
              <a:t>jumped on a truck</a:t>
            </a:r>
            <a:r>
              <a:rPr lang="en-US" sz="2000" dirty="0" smtClean="0"/>
              <a:t> </a:t>
            </a:r>
            <a:r>
              <a:rPr lang="en-US" sz="2000" dirty="0" smtClean="0"/>
              <a:t>but,</a:t>
            </a:r>
            <a:r>
              <a:rPr lang="en-US" sz="2000" dirty="0" smtClean="0"/>
              <a:t> </a:t>
            </a:r>
            <a:r>
              <a:rPr lang="en-US" sz="2000" dirty="0" smtClean="0"/>
              <a:t>had to duck and jump over birds and their eggs. The truck stopped and the family fell off a cliff into the ocean and a shark</a:t>
            </a:r>
            <a:r>
              <a:rPr lang="en-US" sz="2000" dirty="0" smtClean="0"/>
              <a:t> moved in </a:t>
            </a:r>
            <a:r>
              <a:rPr lang="en-US" sz="2000" dirty="0" smtClean="0"/>
              <a:t>to eat </a:t>
            </a:r>
            <a:r>
              <a:rPr lang="en-US" sz="2000" dirty="0" smtClean="0"/>
              <a:t>the</a:t>
            </a:r>
            <a:r>
              <a:rPr lang="en-US" sz="2000" dirty="0" smtClean="0"/>
              <a:t>m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9018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A dolphin family jumped out of the ocean and the Mighty family landed on the dolphins backs. The dolphins brought the Mighty family to jet skies. 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18256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2895600"/>
            <a:ext cx="5486400" cy="3276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family jumped on the jet skies. They had to jump over </a:t>
            </a:r>
            <a:r>
              <a:rPr lang="en-US" sz="2000" dirty="0" smtClean="0"/>
              <a:t>sharks and </a:t>
            </a:r>
            <a:r>
              <a:rPr lang="en-US" sz="2000" dirty="0" smtClean="0"/>
              <a:t>rocks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Next, </a:t>
            </a:r>
            <a:r>
              <a:rPr lang="en-US" sz="2000" dirty="0" smtClean="0"/>
              <a:t>the family crashed on a small island. 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054225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3048000"/>
            <a:ext cx="54864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They </a:t>
            </a:r>
            <a:r>
              <a:rPr lang="en-US" sz="2000" dirty="0" smtClean="0"/>
              <a:t>started to run up a </a:t>
            </a:r>
            <a:r>
              <a:rPr lang="en-US" sz="2000" dirty="0" smtClean="0"/>
              <a:t>volcano</a:t>
            </a:r>
            <a:r>
              <a:rPr lang="en-US" sz="2000" dirty="0" smtClean="0"/>
              <a:t>; </a:t>
            </a:r>
            <a:r>
              <a:rPr lang="en-US" sz="2000" dirty="0" smtClean="0"/>
              <a:t>this </a:t>
            </a:r>
            <a:r>
              <a:rPr lang="en-US" sz="2000" dirty="0" smtClean="0"/>
              <a:t>was where the rocks came from. The family ducked and jumped over the rocks. It was just like with the cans </a:t>
            </a:r>
            <a:r>
              <a:rPr lang="en-US" sz="2000" dirty="0" smtClean="0"/>
              <a:t>except </a:t>
            </a:r>
            <a:r>
              <a:rPr lang="en-US" sz="2000" dirty="0" smtClean="0"/>
              <a:t>there were more rocks. After a while the rocks were getting bigger and harder to jump over. 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  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2206625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00400"/>
            <a:ext cx="5486400" cy="2971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When the Mighty family got to the top of the volcano they heard a man calling for help. The Mighty family thought it was the mayor so they went to help.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586</Words>
  <Application>Microsoft Macintosh PowerPoint</Application>
  <PresentationFormat>On-screen Show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8</cp:revision>
  <dcterms:created xsi:type="dcterms:W3CDTF">2010-04-23T12:31:05Z</dcterms:created>
  <dcterms:modified xsi:type="dcterms:W3CDTF">2010-04-23T14:01:39Z</dcterms:modified>
</cp:coreProperties>
</file>